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5"/>
    <p:restoredTop sz="94696"/>
  </p:normalViewPr>
  <p:slideViewPr>
    <p:cSldViewPr snapToGrid="0" snapToObjects="1">
      <p:cViewPr varScale="1">
        <p:scale>
          <a:sx n="116" d="100"/>
          <a:sy n="116" d="100"/>
        </p:scale>
        <p:origin x="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B9225-E85B-3145-AE73-A416AD204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8A0AF-079B-9741-9027-265E59505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DA884-C5C1-CA42-AE08-AC1FF8F1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E8A96-4D5F-8D46-AFE0-E004BB61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CC6FA-C7AF-3C45-8221-68476503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5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0DCA-7A7D-AA4A-9B43-FE614367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6CC4-ECDB-4F44-BF1D-A92F2AFE0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5CD70-C2C1-B547-AA74-300569633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AB105-50A6-5849-AA3A-4FFEFB36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6CC5B-48C0-7445-B068-D9BACDF0A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7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C248-099E-8F4F-90BC-BD049073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4FC1A-04C2-064B-BE5A-FA91DF905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2D243-F84A-CD46-8A52-682370BA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B0802-2057-0E4E-A603-F2DC67DD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22CB7-5FC3-4342-96BC-1B734D99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C1AE0-1D22-7F45-A7F6-5D11D086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EA1C4-039F-8F4E-BCB2-CE74872E2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6E5FE-358D-294F-95FD-B667CD473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10E87-578A-5E4C-B619-5A9B3B28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C5602-3483-5E48-AC97-D7F81AF1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7033D-D678-3C43-9F4D-66C54389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2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D653-6447-7340-915E-567AA962A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FD597-867A-6843-AE3D-A856797F1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03828B-5C10-DC48-983C-C6C072FD5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44EFC5-491F-764F-8178-DB335ECFF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3867A8-227B-0E42-8ADA-7C0D41CD9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C6285A-BC26-A24D-ACF8-9D07AF08C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0337C-E267-6443-B580-3B660D36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BA313D-E411-AE4C-B7D8-53C29BA5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EA60-16EB-6441-85A5-496EC293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504362-45EC-4143-8130-BA895BB6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90F0CC-553B-0B41-903E-0837C3D1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74363-44E0-0D43-B194-DE08770C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7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93935-1873-F147-8E46-CF76C176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280C4C-DAB3-5449-AB6A-835B77AA1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4E558-08B8-A54B-A6E3-C7AE4BDB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0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42B7-65D6-2E45-80AE-6F5945007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D4F05-2A54-AE47-BA22-91F9C1E73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C1531-AB66-D244-A61E-2D043C39E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5AA5B-3336-334C-AA19-B4E4E80B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9DF5C-578F-5A49-A243-EB63D82F0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400C8-CCD2-EA4B-9148-CB1E14BB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24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D12B-A18A-E940-BFB3-83854A42B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EED87-7EF3-4E44-93E0-301509784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A7BD8-9A89-FC4B-B3B1-8B5EEA9EC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5028E-38FB-AA47-A597-26F8E696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0D850-6D8A-334C-82BD-429881D6E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CCAD0-E15D-8544-A87A-D3EB5FD7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0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447A-F3E7-D142-AAE2-BC5008CE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012D1-184C-E347-916D-31F5672DC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CA8F1-ABB0-E542-A83B-E2B33738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B5F25-9A64-814A-AA66-9350799F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EE26D-FBF1-CA43-AFD5-EE6F102A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0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EF8A9-30FF-854F-9EC5-A59D35EB65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2FC7F-2C88-8F4F-9C4D-AB834FC3B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0DB52-DEB5-0D4B-850D-E9DC489D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ED3F0-B8AA-8F48-BC23-836A2661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FE8E2-CC79-6641-86B7-B1D77795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4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A9FB9-4B02-9D4D-8DF5-7B03B4245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C5F7D-8025-2F46-BBB4-8A4E79B46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30E3E-D219-4A41-AEA8-6936A35F6C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A548E-986A-F14E-9AC1-B099C7249CE4}" type="datetimeFigureOut">
              <a:rPr lang="en-US" smtClean="0"/>
              <a:t>1/10/26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03BC2-EA14-C647-A3EB-CFE48BD22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7E2DD-D600-1240-A15C-1F1DCC978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904DF-9A99-AE45-AC24-4468F3CB3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3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A04BB231-0B0C-2B42-9D9D-EF7D65F0AE4B}"/>
              </a:ext>
            </a:extLst>
          </p:cNvPr>
          <p:cNvSpPr txBox="1">
            <a:spLocks/>
          </p:cNvSpPr>
          <p:nvPr/>
        </p:nvSpPr>
        <p:spPr>
          <a:xfrm>
            <a:off x="2047918" y="122704"/>
            <a:ext cx="8119702" cy="546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</a:p>
        </p:txBody>
      </p:sp>
      <p:pic>
        <p:nvPicPr>
          <p:cNvPr id="22" name="Immagine 11">
            <a:extLst>
              <a:ext uri="{FF2B5EF4-FFF2-40B4-BE49-F238E27FC236}">
                <a16:creationId xmlns:a16="http://schemas.microsoft.com/office/drawing/2014/main" id="{F945D7AC-710E-7049-9D06-D49050291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117" y="826441"/>
            <a:ext cx="2042344" cy="1266274"/>
          </a:xfrm>
          <a:prstGeom prst="rect">
            <a:avLst/>
          </a:prstGeom>
        </p:spPr>
      </p:pic>
      <p:pic>
        <p:nvPicPr>
          <p:cNvPr id="23" name="Immagine 10">
            <a:extLst>
              <a:ext uri="{FF2B5EF4-FFF2-40B4-BE49-F238E27FC236}">
                <a16:creationId xmlns:a16="http://schemas.microsoft.com/office/drawing/2014/main" id="{8E79513B-948D-7C4E-96C4-EAE9ACA45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247" y="2302730"/>
            <a:ext cx="3085283" cy="1184937"/>
          </a:xfrm>
          <a:prstGeom prst="rect">
            <a:avLst/>
          </a:prstGeom>
        </p:spPr>
      </p:pic>
      <p:pic>
        <p:nvPicPr>
          <p:cNvPr id="24" name="Immagine 14">
            <a:extLst>
              <a:ext uri="{FF2B5EF4-FFF2-40B4-BE49-F238E27FC236}">
                <a16:creationId xmlns:a16="http://schemas.microsoft.com/office/drawing/2014/main" id="{133DB2AB-1330-2943-8240-67F9B110B3A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292" y="2188060"/>
            <a:ext cx="2429705" cy="1132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15">
            <a:extLst>
              <a:ext uri="{FF2B5EF4-FFF2-40B4-BE49-F238E27FC236}">
                <a16:creationId xmlns:a16="http://schemas.microsoft.com/office/drawing/2014/main" id="{CBF02278-E7CF-2640-871E-3E86836D4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62" y="3487667"/>
            <a:ext cx="2725901" cy="1439618"/>
          </a:xfrm>
          <a:prstGeom prst="rect">
            <a:avLst/>
          </a:prstGeom>
        </p:spPr>
      </p:pic>
      <p:pic>
        <p:nvPicPr>
          <p:cNvPr id="26" name="Picture 62">
            <a:extLst>
              <a:ext uri="{FF2B5EF4-FFF2-40B4-BE49-F238E27FC236}">
                <a16:creationId xmlns:a16="http://schemas.microsoft.com/office/drawing/2014/main" id="{F39B691B-9897-DB4E-811D-6C5D570EA69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020709" y="3576819"/>
            <a:ext cx="1594869" cy="1332971"/>
          </a:xfrm>
          <a:prstGeom prst="rect">
            <a:avLst/>
          </a:prstGeom>
        </p:spPr>
      </p:pic>
      <p:pic>
        <p:nvPicPr>
          <p:cNvPr id="27" name="Image 5" descr="Nouveau Logo UEC">
            <a:extLst>
              <a:ext uri="{FF2B5EF4-FFF2-40B4-BE49-F238E27FC236}">
                <a16:creationId xmlns:a16="http://schemas.microsoft.com/office/drawing/2014/main" id="{2D1C468B-8926-3B47-92D1-004AE1E40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9607" y="5322516"/>
            <a:ext cx="1455855" cy="1154633"/>
          </a:xfrm>
          <a:prstGeom prst="rect">
            <a:avLst/>
          </a:prstGeom>
          <a:noFill/>
        </p:spPr>
      </p:pic>
      <p:pic>
        <p:nvPicPr>
          <p:cNvPr id="28" name="Picture 27" descr="Une image contenant texte, Police, logo, candélabre&#10;&#10;Description générée automatiquement">
            <a:extLst>
              <a:ext uri="{FF2B5EF4-FFF2-40B4-BE49-F238E27FC236}">
                <a16:creationId xmlns:a16="http://schemas.microsoft.com/office/drawing/2014/main" id="{4E614D2C-BA67-AA4E-9ADF-810B496E10EE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3790" y="5199604"/>
            <a:ext cx="1645529" cy="1274361"/>
          </a:xfrm>
          <a:prstGeom prst="rect">
            <a:avLst/>
          </a:prstGeom>
          <a:ln>
            <a:noFill/>
          </a:ln>
        </p:spPr>
      </p:pic>
      <p:pic>
        <p:nvPicPr>
          <p:cNvPr id="29" name="Image 2" descr="Une image contenant symbole, Police, logo, Graphique&#10;&#10;Description générée automatiquement">
            <a:extLst>
              <a:ext uri="{FF2B5EF4-FFF2-40B4-BE49-F238E27FC236}">
                <a16:creationId xmlns:a16="http://schemas.microsoft.com/office/drawing/2014/main" id="{52BFE8E4-18E4-C947-A872-44A4479714CE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5671559" y="5278638"/>
            <a:ext cx="1553289" cy="12092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2C87B29-671A-C247-B8CE-743A8C659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3406" y="1137442"/>
            <a:ext cx="2587070" cy="127736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5C879C-3A05-504C-821E-CC39523D7D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77" y="3890110"/>
            <a:ext cx="2429706" cy="884076"/>
          </a:xfrm>
          <a:prstGeom prst="rect">
            <a:avLst/>
          </a:prstGeom>
        </p:spPr>
      </p:pic>
      <p:pic>
        <p:nvPicPr>
          <p:cNvPr id="32" name="Image 1" descr="page1image24775312">
            <a:extLst>
              <a:ext uri="{FF2B5EF4-FFF2-40B4-BE49-F238E27FC236}">
                <a16:creationId xmlns:a16="http://schemas.microsoft.com/office/drawing/2014/main" id="{4F97CF19-440D-E444-B58F-DBA79A57D3A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5" y="2338895"/>
            <a:ext cx="1115733" cy="111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60" descr="images">
            <a:extLst>
              <a:ext uri="{FF2B5EF4-FFF2-40B4-BE49-F238E27FC236}">
                <a16:creationId xmlns:a16="http://schemas.microsoft.com/office/drawing/2014/main" id="{CA4B9510-683A-DE45-AD04-9660657A0E30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87" y="730424"/>
            <a:ext cx="1820461" cy="126019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68EEBBA-AA30-664C-A1A7-C1CFE15C8AF8}"/>
              </a:ext>
            </a:extLst>
          </p:cNvPr>
          <p:cNvSpPr/>
          <p:nvPr/>
        </p:nvSpPr>
        <p:spPr>
          <a:xfrm>
            <a:off x="10020709" y="819259"/>
            <a:ext cx="1990706" cy="1036553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INSAPT</a:t>
            </a:r>
          </a:p>
        </p:txBody>
      </p:sp>
      <p:pic>
        <p:nvPicPr>
          <p:cNvPr id="35" name="Image 12">
            <a:extLst>
              <a:ext uri="{FF2B5EF4-FFF2-40B4-BE49-F238E27FC236}">
                <a16:creationId xmlns:a16="http://schemas.microsoft.com/office/drawing/2014/main" id="{A4677C3E-AC65-8A4F-8392-5369B7B85A27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0" y="5442681"/>
            <a:ext cx="2290087" cy="77841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BBD540A-233F-F14F-B5F0-D9CF7BFA1F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7765" y="5278638"/>
            <a:ext cx="1242391" cy="1242391"/>
          </a:xfrm>
          <a:prstGeom prst="rect">
            <a:avLst/>
          </a:prstGeom>
        </p:spPr>
      </p:pic>
      <p:pic>
        <p:nvPicPr>
          <p:cNvPr id="37" name="Immagine 13">
            <a:extLst>
              <a:ext uri="{FF2B5EF4-FFF2-40B4-BE49-F238E27FC236}">
                <a16:creationId xmlns:a16="http://schemas.microsoft.com/office/drawing/2014/main" id="{E80153BC-5558-4942-AC14-662453371E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971" y="3866348"/>
            <a:ext cx="2699203" cy="78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61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koutaya dezoumbe</dc:creator>
  <cp:lastModifiedBy>koutaya dezoumbe</cp:lastModifiedBy>
  <cp:revision>4</cp:revision>
  <dcterms:created xsi:type="dcterms:W3CDTF">2026-01-10T10:25:36Z</dcterms:created>
  <dcterms:modified xsi:type="dcterms:W3CDTF">2026-01-10T10:38:34Z</dcterms:modified>
</cp:coreProperties>
</file>